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3" r:id="rId1"/>
  </p:sldMasterIdLst>
  <p:notesMasterIdLst>
    <p:notesMasterId r:id="rId3"/>
  </p:notesMasterIdLst>
  <p:sldIdLst>
    <p:sldId id="257" r:id="rId2"/>
  </p:sldIdLst>
  <p:sldSz cx="30275213" cy="42803763"/>
  <p:notesSz cx="6858000" cy="9144000"/>
  <p:defaultTextStyle>
    <a:defPPr>
      <a:defRPr lang="de-DE"/>
    </a:defPPr>
    <a:lvl1pPr marL="0" algn="l" defTabSz="3506633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1pPr>
    <a:lvl2pPr marL="1753316" algn="l" defTabSz="3506633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2pPr>
    <a:lvl3pPr marL="3506633" algn="l" defTabSz="3506633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3pPr>
    <a:lvl4pPr marL="5259953" algn="l" defTabSz="3506633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4pPr>
    <a:lvl5pPr marL="7013269" algn="l" defTabSz="3506633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5pPr>
    <a:lvl6pPr marL="8766586" algn="l" defTabSz="3506633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6pPr>
    <a:lvl7pPr marL="10519902" algn="l" defTabSz="3506633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7pPr>
    <a:lvl8pPr marL="12273218" algn="l" defTabSz="3506633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8pPr>
    <a:lvl9pPr marL="14026535" algn="l" defTabSz="3506633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0"/>
    <p:restoredTop sz="94720"/>
  </p:normalViewPr>
  <p:slideViewPr>
    <p:cSldViewPr snapToGrid="0" snapToObjects="1">
      <p:cViewPr>
        <p:scale>
          <a:sx n="75" d="100"/>
          <a:sy n="75" d="100"/>
        </p:scale>
        <p:origin x="-4302" y="-15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4" d="100"/>
          <a:sy n="114" d="100"/>
        </p:scale>
        <p:origin x="4016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0B5D7-FA1D-C74E-9039-EBEEB6FAE6B8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F0E83-2C13-8C41-942B-8FE63DC1EE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679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316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6633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59953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3269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6586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19902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3218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26535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F0E83-2C13-8C41-942B-8FE63DC1EE9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43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zeptionelle Idee des 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Schrift, Visitenkarte, Screenshot enthält.&#10;&#10;KI-generierte Inhalte können fehlerhaft sein.">
            <a:extLst>
              <a:ext uri="{FF2B5EF4-FFF2-40B4-BE49-F238E27FC236}">
                <a16:creationId xmlns:a16="http://schemas.microsoft.com/office/drawing/2014/main" id="{D20EEDAA-FDFF-97D1-0C10-0D80DCAB25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879780" y="40241618"/>
            <a:ext cx="2590800" cy="172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69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3E987D5A-8BF7-2B3F-7B95-1F446707E2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503"/>
            <a:ext cx="30275213" cy="42796757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E4537F3-9866-8A4F-943F-3E25EB46D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58" y="9"/>
            <a:ext cx="25449920" cy="827341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97EC30-697D-F04E-B11F-F92A5DE53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8157" y="9350971"/>
            <a:ext cx="28478705" cy="27345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5" name="Grafik 4" descr="Ein Bild, das Text, Schrift, Visitenkarte, Screenshot enthält.&#10;&#10;KI-generierte Inhalte können fehlerhaft sein.">
            <a:extLst>
              <a:ext uri="{FF2B5EF4-FFF2-40B4-BE49-F238E27FC236}">
                <a16:creationId xmlns:a16="http://schemas.microsoft.com/office/drawing/2014/main" id="{70C56FF5-1AC6-1510-365D-ABF165D042A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698078" y="40271114"/>
            <a:ext cx="2590800" cy="172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26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11919" b="1" kern="1200">
          <a:solidFill>
            <a:schemeClr val="tx1"/>
          </a:solidFill>
          <a:latin typeface="Bahnschrift" panose="020B0502040204020203" pitchFamily="34" charset="0"/>
          <a:ea typeface="+mj-ea"/>
          <a:cs typeface="+mj-cs"/>
        </a:defRPr>
      </a:lvl1pPr>
    </p:titleStyle>
    <p:bodyStyle>
      <a:lvl1pPr marL="0" indent="0" algn="l" defTabSz="2270638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None/>
        <a:defRPr sz="6953" strike="noStrike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1pPr>
      <a:lvl2pPr marL="445456" indent="-417860" algn="l" defTabSz="2270638" rtl="0" eaLnBrk="1" latinLnBrk="0" hangingPunct="1">
        <a:lnSpc>
          <a:spcPct val="90000"/>
        </a:lnSpc>
        <a:spcBef>
          <a:spcPts val="1242"/>
        </a:spcBef>
        <a:buClr>
          <a:schemeClr val="accent3"/>
        </a:buClr>
        <a:buFont typeface="Wingdings" pitchFamily="2" charset="2"/>
        <a:buChar char="§"/>
        <a:tabLst/>
        <a:defRPr sz="5960" strike="noStrike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2pPr>
      <a:lvl3pPr marL="890910" indent="-445456" algn="l" defTabSz="2270638" rtl="0" eaLnBrk="1" latinLnBrk="0" hangingPunct="1">
        <a:lnSpc>
          <a:spcPct val="90000"/>
        </a:lnSpc>
        <a:spcBef>
          <a:spcPts val="1242"/>
        </a:spcBef>
        <a:buClr>
          <a:schemeClr val="accent6"/>
        </a:buClr>
        <a:buFont typeface="Wingdings" pitchFamily="2" charset="2"/>
        <a:buChar char="§"/>
        <a:tabLst/>
        <a:defRPr sz="4966" strike="noStrike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3pPr>
      <a:lvl4pPr marL="1336366" indent="-445456" algn="l" defTabSz="2270638" rtl="0" eaLnBrk="1" latinLnBrk="0" hangingPunct="1">
        <a:lnSpc>
          <a:spcPct val="90000"/>
        </a:lnSpc>
        <a:spcBef>
          <a:spcPts val="1242"/>
        </a:spcBef>
        <a:buFont typeface="Symbol" pitchFamily="2" charset="2"/>
        <a:buChar char="-"/>
        <a:tabLst/>
        <a:defRPr sz="4470" strike="noStrike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4pPr>
      <a:lvl5pPr marL="1781820" indent="-445456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tabLst/>
        <a:defRPr sz="4470" strike="noStrike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6A0A3EE3-9F96-6A0A-C0E7-78341603E700}"/>
              </a:ext>
            </a:extLst>
          </p:cNvPr>
          <p:cNvSpPr/>
          <p:nvPr/>
        </p:nvSpPr>
        <p:spPr>
          <a:xfrm>
            <a:off x="1248157" y="1602558"/>
            <a:ext cx="14511796" cy="693868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F8DEA87-113E-C245-843F-4FBC17CFE66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36378" y="10722567"/>
            <a:ext cx="12699089" cy="28710991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F902F624-3C49-8327-4AFD-B8A9E497B41C}"/>
              </a:ext>
            </a:extLst>
          </p:cNvPr>
          <p:cNvSpPr txBox="1"/>
          <p:nvPr/>
        </p:nvSpPr>
        <p:spPr>
          <a:xfrm>
            <a:off x="1775012" y="3370204"/>
            <a:ext cx="13820403" cy="1168910"/>
          </a:xfrm>
          <a:prstGeom prst="rect">
            <a:avLst/>
          </a:prstGeom>
          <a:solidFill>
            <a:srgbClr val="ECECEC"/>
          </a:solidFill>
        </p:spPr>
        <p:txBody>
          <a:bodyPr vert="horz" wrap="square" lIns="0" tIns="334645" rIns="0" bIns="0" rtlCol="0">
            <a:spAutoFit/>
          </a:bodyPr>
          <a:lstStyle/>
          <a:p>
            <a:pPr marL="360045">
              <a:lnSpc>
                <a:spcPct val="100000"/>
              </a:lnSpc>
              <a:spcBef>
                <a:spcPts val="2635"/>
              </a:spcBef>
            </a:pPr>
            <a:endParaRPr sz="5400" dirty="0">
              <a:latin typeface="DINPro-BoldItalic"/>
              <a:cs typeface="DINPro-BoldItalic"/>
            </a:endParaRPr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98058EB3-056D-5F0F-4E21-13B7C8FC061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499417" y="10722567"/>
            <a:ext cx="12699089" cy="28710991"/>
          </a:xfrm>
        </p:spPr>
        <p:txBody>
          <a:bodyPr/>
          <a:lstStyle/>
          <a:p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579D048-67C8-3D36-425E-CB8B19523A47}"/>
              </a:ext>
            </a:extLst>
          </p:cNvPr>
          <p:cNvSpPr txBox="1"/>
          <p:nvPr/>
        </p:nvSpPr>
        <p:spPr>
          <a:xfrm>
            <a:off x="1936378" y="2091590"/>
            <a:ext cx="13563039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600" b="1" spc="-40" dirty="0" err="1">
                <a:solidFill>
                  <a:srgbClr val="332682"/>
                </a:solidFill>
                <a:latin typeface="DINPro-Bold"/>
                <a:cs typeface="DINPro-Bold"/>
              </a:rPr>
              <a:t>iCampµs</a:t>
            </a:r>
            <a:r>
              <a:rPr lang="de-DE" sz="9600" b="1" spc="-140" dirty="0">
                <a:solidFill>
                  <a:srgbClr val="332682"/>
                </a:solidFill>
                <a:latin typeface="DINPro-Bold"/>
                <a:cs typeface="DINPro-Bold"/>
              </a:rPr>
              <a:t> </a:t>
            </a:r>
            <a:r>
              <a:rPr lang="de-DE" sz="9600" b="1" dirty="0">
                <a:solidFill>
                  <a:srgbClr val="332682"/>
                </a:solidFill>
                <a:latin typeface="DINPro-Bold"/>
                <a:cs typeface="DINPro-Bold"/>
              </a:rPr>
              <a:t>–</a:t>
            </a:r>
            <a:r>
              <a:rPr lang="de-DE" sz="9600" b="1" spc="-125" dirty="0">
                <a:solidFill>
                  <a:srgbClr val="332682"/>
                </a:solidFill>
                <a:latin typeface="DINPro-Bold"/>
                <a:cs typeface="DINPro-Bold"/>
              </a:rPr>
              <a:t> </a:t>
            </a:r>
            <a:r>
              <a:rPr lang="de-DE" sz="9600" b="1" spc="-10" dirty="0">
                <a:solidFill>
                  <a:srgbClr val="332682"/>
                </a:solidFill>
                <a:latin typeface="DINPro-Bold"/>
                <a:cs typeface="DINPro-Bold"/>
              </a:rPr>
              <a:t>Cottbus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5F7B47BA-C624-2588-C840-83B7130A1CD9}"/>
              </a:ext>
            </a:extLst>
          </p:cNvPr>
          <p:cNvSpPr txBox="1"/>
          <p:nvPr/>
        </p:nvSpPr>
        <p:spPr>
          <a:xfrm>
            <a:off x="1936378" y="3837261"/>
            <a:ext cx="13563039" cy="338810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52388" marR="433705" lvl="0">
              <a:spcBef>
                <a:spcPts val="490"/>
              </a:spcBef>
            </a:pPr>
            <a:r>
              <a:rPr lang="de-DE" sz="7200" spc="-35" dirty="0">
                <a:solidFill>
                  <a:srgbClr val="000000"/>
                </a:solidFill>
                <a:latin typeface="DINPro-Light"/>
                <a:cs typeface="DINPro-Light"/>
              </a:rPr>
              <a:t>[Title der Folie]</a:t>
            </a:r>
            <a:br>
              <a:rPr lang="de-DE" sz="7200" spc="-35" dirty="0">
                <a:solidFill>
                  <a:srgbClr val="000000"/>
                </a:solidFill>
                <a:latin typeface="DINPro-Light"/>
                <a:cs typeface="DINPro-Light"/>
              </a:rPr>
            </a:br>
            <a:r>
              <a:rPr lang="de-DE" sz="7200" spc="-35" dirty="0">
                <a:solidFill>
                  <a:srgbClr val="000000"/>
                </a:solidFill>
                <a:latin typeface="DINPro-Light"/>
                <a:cs typeface="DINPro-Light"/>
              </a:rPr>
              <a:t>[Title der Folie]</a:t>
            </a:r>
            <a:endParaRPr lang="de-DE" sz="5400" dirty="0">
              <a:solidFill>
                <a:srgbClr val="000000"/>
              </a:solidFill>
              <a:latin typeface="DINPro-BoldItalic"/>
              <a:cs typeface="DINPro-BoldItalic"/>
            </a:endParaRPr>
          </a:p>
          <a:p>
            <a:pPr marL="52388" marR="433705" lvl="0">
              <a:spcBef>
                <a:spcPts val="490"/>
              </a:spcBef>
            </a:pPr>
            <a:r>
              <a:rPr lang="de-DE" sz="7200" spc="-35" dirty="0">
                <a:solidFill>
                  <a:srgbClr val="000000"/>
                </a:solidFill>
                <a:latin typeface="DINPro-Light"/>
                <a:cs typeface="DINPro-Light"/>
              </a:rPr>
              <a:t>[Title der Folie]</a:t>
            </a:r>
            <a:endParaRPr lang="de-DE" sz="5400" dirty="0">
              <a:solidFill>
                <a:srgbClr val="000000"/>
              </a:solidFill>
              <a:latin typeface="DINPro-BoldItalic"/>
              <a:cs typeface="DINPro-BoldItalic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975F84FB-D930-4663-152A-9D9FFDB8799F}"/>
              </a:ext>
            </a:extLst>
          </p:cNvPr>
          <p:cNvSpPr txBox="1"/>
          <p:nvPr/>
        </p:nvSpPr>
        <p:spPr>
          <a:xfrm>
            <a:off x="1936378" y="7433188"/>
            <a:ext cx="1356303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52388" lvl="0">
              <a:spcBef>
                <a:spcPts val="1530"/>
              </a:spcBef>
            </a:pPr>
            <a:r>
              <a:rPr lang="de-DE" sz="5400" b="1" spc="-35" dirty="0" err="1">
                <a:solidFill>
                  <a:srgbClr val="000000"/>
                </a:solidFill>
                <a:latin typeface="DINPro-Bold" panose="020B0504020101020102" pitchFamily="34" charset="0"/>
                <a:cs typeface="DINPro-BoldItalic"/>
              </a:rPr>
              <a:t>www.</a:t>
            </a:r>
            <a:r>
              <a:rPr lang="de-DE" sz="5400" b="1" spc="-35" dirty="0" err="1">
                <a:solidFill>
                  <a:srgbClr val="000000"/>
                </a:solidFill>
                <a:latin typeface="DINPro-Bold" panose="020B0504020101020102" pitchFamily="34" charset="0"/>
              </a:rPr>
              <a:t>icampus-cottbus.de</a:t>
            </a:r>
            <a:endParaRPr lang="de-DE" sz="5400" b="1" spc="-35" dirty="0">
              <a:solidFill>
                <a:srgbClr val="000000"/>
              </a:solidFill>
              <a:latin typeface="DINPro-Bold" panose="020B0504020101020102" pitchFamily="34" charset="0"/>
            </a:endParaRPr>
          </a:p>
        </p:txBody>
      </p:sp>
      <p:sp>
        <p:nvSpPr>
          <p:cNvPr id="33" name="Inhaltsplatzhalter 5">
            <a:extLst>
              <a:ext uri="{FF2B5EF4-FFF2-40B4-BE49-F238E27FC236}">
                <a16:creationId xmlns:a16="http://schemas.microsoft.com/office/drawing/2014/main" id="{45AEB1A7-D154-D1A8-D6FA-962C2FE58E62}"/>
              </a:ext>
            </a:extLst>
          </p:cNvPr>
          <p:cNvSpPr txBox="1">
            <a:spLocks/>
          </p:cNvSpPr>
          <p:nvPr/>
        </p:nvSpPr>
        <p:spPr>
          <a:xfrm>
            <a:off x="1936378" y="40232750"/>
            <a:ext cx="24679193" cy="1382136"/>
          </a:xfrm>
          <a:prstGeom prst="rect">
            <a:avLst/>
          </a:prstGeom>
        </p:spPr>
        <p:txBody>
          <a:bodyPr vert="horz" lIns="91440" tIns="45720" rIns="91440" bIns="45720" numCol="3" rtlCol="0">
            <a:normAutofit/>
          </a:bodyPr>
          <a:lstStyle>
            <a:lvl1pPr marL="0" indent="0" algn="l" defTabSz="2270638" rtl="0" eaLnBrk="1" latinLnBrk="0" hangingPunct="1">
              <a:lnSpc>
                <a:spcPct val="90000"/>
              </a:lnSpc>
              <a:spcBef>
                <a:spcPts val="2483"/>
              </a:spcBef>
              <a:buFont typeface="Arial" panose="020B0604020202020204" pitchFamily="34" charset="0"/>
              <a:buNone/>
              <a:defRPr sz="6953" strike="noStrike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lvl1pPr>
            <a:lvl2pPr marL="445456" indent="-417860" algn="l" defTabSz="2270638" rtl="0" eaLnBrk="1" latinLnBrk="0" hangingPunct="1">
              <a:lnSpc>
                <a:spcPct val="90000"/>
              </a:lnSpc>
              <a:spcBef>
                <a:spcPts val="1242"/>
              </a:spcBef>
              <a:buClr>
                <a:schemeClr val="accent3"/>
              </a:buClr>
              <a:buFont typeface="Wingdings" pitchFamily="2" charset="2"/>
              <a:buChar char="§"/>
              <a:tabLst/>
              <a:defRPr sz="5960" strike="noStrike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lvl2pPr>
            <a:lvl3pPr marL="890910" indent="-445456" algn="l" defTabSz="2270638" rtl="0" eaLnBrk="1" latinLnBrk="0" hangingPunct="1">
              <a:lnSpc>
                <a:spcPct val="90000"/>
              </a:lnSpc>
              <a:spcBef>
                <a:spcPts val="1242"/>
              </a:spcBef>
              <a:buClr>
                <a:schemeClr val="accent6"/>
              </a:buClr>
              <a:buFont typeface="Wingdings" pitchFamily="2" charset="2"/>
              <a:buChar char="§"/>
              <a:tabLst/>
              <a:defRPr sz="4966" strike="noStrike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lvl3pPr>
            <a:lvl4pPr marL="1336366" indent="-445456" algn="l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Symbol" pitchFamily="2" charset="2"/>
              <a:buChar char="-"/>
              <a:tabLst/>
              <a:defRPr sz="4470" strike="noStrike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lvl4pPr>
            <a:lvl5pPr marL="1781820" indent="-445456" algn="l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Char char="•"/>
              <a:tabLst/>
              <a:defRPr sz="4470" strike="noStrike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lvl5pPr>
            <a:lvl6pPr marL="6244255" indent="-567660" algn="l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Char char="•"/>
              <a:defRPr sz="4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79574" indent="-567660" algn="l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Char char="•"/>
              <a:defRPr sz="4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14893" indent="-567660" algn="l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Char char="•"/>
              <a:defRPr sz="4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650212" indent="-567660" algn="l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Char char="•"/>
              <a:defRPr sz="4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572342273"/>
      </p:ext>
    </p:extLst>
  </p:cSld>
  <p:clrMapOvr>
    <a:masterClrMapping/>
  </p:clrMapOvr>
</p:sld>
</file>

<file path=ppt/theme/theme1.xml><?xml version="1.0" encoding="utf-8"?>
<a:theme xmlns:a="http://schemas.openxmlformats.org/drawingml/2006/main" name="Normal">
  <a:themeElements>
    <a:clrScheme name="iCampus 1">
      <a:dk1>
        <a:srgbClr val="000000"/>
      </a:dk1>
      <a:lt1>
        <a:srgbClr val="FFFFFF"/>
      </a:lt1>
      <a:dk2>
        <a:srgbClr val="3C3C40"/>
      </a:dk2>
      <a:lt2>
        <a:srgbClr val="E5E5E5"/>
      </a:lt2>
      <a:accent1>
        <a:srgbClr val="8B3370"/>
      </a:accent1>
      <a:accent2>
        <a:srgbClr val="D6521C"/>
      </a:accent2>
      <a:accent3>
        <a:srgbClr val="F7B005"/>
      </a:accent3>
      <a:accent4>
        <a:srgbClr val="FFDB00"/>
      </a:accent4>
      <a:accent5>
        <a:srgbClr val="BACC0A"/>
      </a:accent5>
      <a:accent6>
        <a:srgbClr val="93BF1F"/>
      </a:accent6>
      <a:hlink>
        <a:srgbClr val="8B3370"/>
      </a:hlink>
      <a:folHlink>
        <a:srgbClr val="D6521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</Words>
  <Application>Microsoft Office PowerPoint</Application>
  <PresentationFormat>Benutzerdefiniert</PresentationFormat>
  <Paragraphs>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Bahnschrift</vt:lpstr>
      <vt:lpstr>Calibri</vt:lpstr>
      <vt:lpstr>DINPro-Bold</vt:lpstr>
      <vt:lpstr>DINPro-BoldItalic</vt:lpstr>
      <vt:lpstr>DINPro-Light</vt:lpstr>
      <vt:lpstr>Symbol</vt:lpstr>
      <vt:lpstr>Wingdings</vt:lpstr>
      <vt:lpstr>Normal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Office-Benutzer</dc:creator>
  <cp:lastModifiedBy>Weiß, Katharina</cp:lastModifiedBy>
  <cp:revision>14</cp:revision>
  <dcterms:created xsi:type="dcterms:W3CDTF">2021-03-07T21:18:07Z</dcterms:created>
  <dcterms:modified xsi:type="dcterms:W3CDTF">2025-06-04T07:51:02Z</dcterms:modified>
</cp:coreProperties>
</file>