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" id="{1CD6B8AF-1EB0-4A9A-89E3-506E0D50E866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6681" userDrawn="1">
          <p15:clr>
            <a:srgbClr val="A4A3A4"/>
          </p15:clr>
        </p15:guide>
        <p15:guide id="2" pos="350" userDrawn="1">
          <p15:clr>
            <a:srgbClr val="A4A3A4"/>
          </p15:clr>
        </p15:guide>
        <p15:guide id="3" pos="18698" userDrawn="1">
          <p15:clr>
            <a:srgbClr val="A4A3A4"/>
          </p15:clr>
        </p15:guide>
        <p15:guide id="4" orient="horz" pos="23619" userDrawn="1">
          <p15:clr>
            <a:srgbClr val="A4A3A4"/>
          </p15:clr>
        </p15:guide>
        <p15:guide id="5" pos="18267" userDrawn="1">
          <p15:clr>
            <a:srgbClr val="A4A3A4"/>
          </p15:clr>
        </p15:guide>
        <p15:guide id="6" orient="horz" pos="9127" userDrawn="1">
          <p15:clr>
            <a:srgbClr val="A4A3A4"/>
          </p15:clr>
        </p15:guide>
        <p15:guide id="7" pos="804" userDrawn="1">
          <p15:clr>
            <a:srgbClr val="A4A3A4"/>
          </p15:clr>
        </p15:guide>
        <p15:guide id="8" pos="9635" userDrawn="1">
          <p15:clr>
            <a:srgbClr val="A4A3A4"/>
          </p15:clr>
        </p15:guide>
        <p15:guide id="9" orient="horz" pos="14978" userDrawn="1">
          <p15:clr>
            <a:srgbClr val="A4A3A4"/>
          </p15:clr>
        </p15:guide>
        <p15:guide id="10" orient="horz" pos="22281" userDrawn="1">
          <p15:clr>
            <a:srgbClr val="A4A3A4"/>
          </p15:clr>
        </p15:guide>
        <p15:guide id="11" orient="horz" pos="16362" userDrawn="1">
          <p15:clr>
            <a:srgbClr val="A4A3A4"/>
          </p15:clr>
        </p15:guide>
        <p15:guide id="12" pos="998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e Claudia Hamm" initials="SH" lastIdx="1" clrIdx="0">
    <p:extLst>
      <p:ext uri="{19B8F6BF-5375-455C-9EA6-DF929625EA0E}">
        <p15:presenceInfo xmlns:p15="http://schemas.microsoft.com/office/powerpoint/2012/main" userId="Simone Claudia Ham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75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2130" y="-1758"/>
      </p:cViewPr>
      <p:guideLst>
        <p:guide orient="horz" pos="26681"/>
        <p:guide pos="350"/>
        <p:guide pos="18698"/>
        <p:guide orient="horz" pos="23619"/>
        <p:guide pos="18267"/>
        <p:guide orient="horz" pos="9127"/>
        <p:guide pos="804"/>
        <p:guide pos="9635"/>
        <p:guide orient="horz" pos="14978"/>
        <p:guide orient="horz" pos="22281"/>
        <p:guide orient="horz" pos="16362"/>
        <p:guide pos="99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097CA-DF11-4270-957D-18F15A8DEFFD}" type="datetimeFigureOut">
              <a:rPr lang="de-DE" smtClean="0"/>
              <a:t>04.06.2025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05BCE-8AB4-4593-A949-EE166C7FD7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674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387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88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8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65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95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31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975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81" userDrawn="1">
          <p15:clr>
            <a:srgbClr val="FBAE40"/>
          </p15:clr>
        </p15:guide>
        <p15:guide id="2" pos="9535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02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08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002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52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13DBE-DD1B-437F-B4CF-AE27EFE3D77E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										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Grafik 6" descr="Ein Bild, das Text, Schrift, Visitenkarte, Screenshot enthält.">
            <a:extLst>
              <a:ext uri="{FF2B5EF4-FFF2-40B4-BE49-F238E27FC236}">
                <a16:creationId xmlns:a16="http://schemas.microsoft.com/office/drawing/2014/main" id="{F08DCEB3-1385-CFBC-3101-C8B09952CB1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53"/>
          <a:stretch/>
        </p:blipFill>
        <p:spPr>
          <a:xfrm>
            <a:off x="15866069" y="37832317"/>
            <a:ext cx="5775501" cy="3372833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643C08F2-3147-6B4A-B0D5-AC22BA9F60C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20"/>
          <a:stretch/>
        </p:blipFill>
        <p:spPr>
          <a:xfrm>
            <a:off x="21641570" y="37832317"/>
            <a:ext cx="8423975" cy="4971446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2407628-7CE1-C5CB-DD34-EC7D2D7FED83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3527" y="-352303"/>
            <a:ext cx="30823853" cy="806841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CF7CD72B-2BA4-7763-C9D3-EA6A3467E09D}"/>
              </a:ext>
            </a:extLst>
          </p:cNvPr>
          <p:cNvSpPr txBox="1"/>
          <p:nvPr userDrawn="1"/>
        </p:nvSpPr>
        <p:spPr>
          <a:xfrm>
            <a:off x="5476718" y="2048161"/>
            <a:ext cx="24164923" cy="2939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12000" b="0" i="0" u="none" strike="noStrike" kern="1200" cap="none" spc="0" normalizeH="0" baseline="0" noProof="0" dirty="0">
                <a:ln>
                  <a:noFill/>
                </a:ln>
                <a:solidFill>
                  <a:srgbClr val="8C337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Name der Konferenz</a:t>
            </a:r>
            <a:br>
              <a:rPr kumimoji="0" lang="de-DE" sz="12000" b="0" i="0" u="none" strike="noStrike" kern="1200" cap="none" spc="0" normalizeH="0" baseline="0" noProof="0" dirty="0">
                <a:ln>
                  <a:noFill/>
                </a:ln>
                <a:solidFill>
                  <a:srgbClr val="8C337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</a:br>
            <a:r>
              <a:rPr kumimoji="0" lang="de-DE" sz="6500" b="0" i="0" u="none" strike="noStrike" kern="1200" cap="none" spc="0" normalizeH="0" baseline="0" noProof="0" dirty="0">
                <a:ln>
                  <a:noFill/>
                </a:ln>
                <a:solidFill>
                  <a:srgbClr val="EBEBEB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Untertitel zur Konferenz</a:t>
            </a:r>
            <a:endParaRPr lang="en-GB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F4E25E3-7028-B3F4-0CF4-CC6D947F097B}"/>
              </a:ext>
            </a:extLst>
          </p:cNvPr>
          <p:cNvSpPr txBox="1"/>
          <p:nvPr userDrawn="1"/>
        </p:nvSpPr>
        <p:spPr>
          <a:xfrm>
            <a:off x="2081421" y="2686050"/>
            <a:ext cx="31382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EBEBEB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Konferenz-Logo</a:t>
            </a:r>
          </a:p>
          <a:p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EBEBEB">
                  <a:lumMod val="50000"/>
                </a:srgbClr>
              </a:solidFill>
              <a:effectLst/>
              <a:uLnTx/>
              <a:uFillTx/>
              <a:latin typeface="Arial" panose="020B0604020202020204"/>
              <a:ea typeface="+mj-ea"/>
              <a:cs typeface="+mj-cs"/>
            </a:endParaRPr>
          </a:p>
          <a:p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EBEBEB">
                  <a:lumMod val="50000"/>
                </a:srgbClr>
              </a:solidFill>
              <a:effectLst/>
              <a:uLnTx/>
              <a:uFillTx/>
              <a:latin typeface="Arial" panose="020B0604020202020204"/>
              <a:ea typeface="+mj-ea"/>
              <a:cs typeface="+mj-cs"/>
            </a:endParaRPr>
          </a:p>
          <a:p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EBEBEB">
                  <a:lumMod val="50000"/>
                </a:srgbClr>
              </a:solidFill>
              <a:effectLst/>
              <a:uLnTx/>
              <a:uFillTx/>
              <a:latin typeface="Arial" panose="020B0604020202020204"/>
              <a:ea typeface="+mj-ea"/>
              <a:cs typeface="+mj-cs"/>
            </a:endParaRPr>
          </a:p>
          <a:p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EBEBEB">
                  <a:lumMod val="50000"/>
                </a:srgbClr>
              </a:solidFill>
              <a:effectLst/>
              <a:uLnTx/>
              <a:uFillTx/>
              <a:latin typeface="Arial" panose="020B0604020202020204"/>
              <a:ea typeface="+mj-ea"/>
              <a:cs typeface="+mj-cs"/>
            </a:endParaRPr>
          </a:p>
          <a:p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EBEBEB">
                  <a:lumMod val="50000"/>
                </a:srgbClr>
              </a:solidFill>
              <a:effectLst/>
              <a:uLnTx/>
              <a:uFillTx/>
              <a:latin typeface="Arial" panose="020B0604020202020204"/>
              <a:ea typeface="+mj-ea"/>
              <a:cs typeface="+mj-cs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038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BD33FE-296B-1476-7504-10E343920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433" y="10797142"/>
            <a:ext cx="27687430" cy="1996410"/>
          </a:xfrm>
        </p:spPr>
        <p:txBody>
          <a:bodyPr>
            <a:normAutofit/>
          </a:bodyPr>
          <a:lstStyle/>
          <a:p>
            <a:pPr algn="l"/>
            <a:endParaRPr lang="en-GB" sz="6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extfeld 48">
            <a:extLst>
              <a:ext uri="{FF2B5EF4-FFF2-40B4-BE49-F238E27FC236}">
                <a16:creationId xmlns:a16="http://schemas.microsoft.com/office/drawing/2014/main" id="{EFCE2863-79FB-4D38-9835-0384F78C6C62}"/>
              </a:ext>
            </a:extLst>
          </p:cNvPr>
          <p:cNvSpPr txBox="1"/>
          <p:nvPr/>
        </p:nvSpPr>
        <p:spPr>
          <a:xfrm>
            <a:off x="1276350" y="7359663"/>
            <a:ext cx="27722513" cy="34778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0" spc="1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ZWEIZEILIGE </a:t>
            </a:r>
            <a:r>
              <a:rPr lang="de-DE" sz="11000" spc="-35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</a:t>
            </a:r>
          </a:p>
          <a:p>
            <a:r>
              <a:rPr lang="de-DE" sz="11000" spc="-6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FORSCHUNGSTHEMA</a:t>
            </a:r>
            <a:endParaRPr lang="de-DE" sz="110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C278A7F-0685-7D7C-DC7E-FF4439260714}"/>
              </a:ext>
            </a:extLst>
          </p:cNvPr>
          <p:cNvSpPr/>
          <p:nvPr/>
        </p:nvSpPr>
        <p:spPr>
          <a:xfrm>
            <a:off x="1311433" y="20696791"/>
            <a:ext cx="4077541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feld 34">
            <a:extLst>
              <a:ext uri="{FF2B5EF4-FFF2-40B4-BE49-F238E27FC236}">
                <a16:creationId xmlns:a16="http://schemas.microsoft.com/office/drawing/2014/main" id="{048C4BEC-12BB-F551-DED0-AAB8EA8EF753}"/>
              </a:ext>
            </a:extLst>
          </p:cNvPr>
          <p:cNvSpPr txBox="1"/>
          <p:nvPr/>
        </p:nvSpPr>
        <p:spPr>
          <a:xfrm>
            <a:off x="1384701" y="14226049"/>
            <a:ext cx="132520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</a:t>
            </a:r>
          </a:p>
          <a:p>
            <a:pPr algn="just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consetetur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sadipscing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nonumy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eirmod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invidunt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aliquyam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voluptua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duo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rebum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Stet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gubergren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sea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sanctus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24E0542-FC7C-4EBA-3F39-1B2EE35CA0DA}"/>
              </a:ext>
            </a:extLst>
          </p:cNvPr>
          <p:cNvSpPr/>
          <p:nvPr/>
        </p:nvSpPr>
        <p:spPr>
          <a:xfrm>
            <a:off x="5912527" y="20696791"/>
            <a:ext cx="4077541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5D2C7F4-8136-F7A5-AFB7-B4E5CA83451F}"/>
              </a:ext>
            </a:extLst>
          </p:cNvPr>
          <p:cNvSpPr/>
          <p:nvPr/>
        </p:nvSpPr>
        <p:spPr>
          <a:xfrm>
            <a:off x="10513619" y="20696791"/>
            <a:ext cx="4077541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feld 41">
            <a:extLst>
              <a:ext uri="{FF2B5EF4-FFF2-40B4-BE49-F238E27FC236}">
                <a16:creationId xmlns:a16="http://schemas.microsoft.com/office/drawing/2014/main" id="{31CC3B54-5E09-9E93-9724-9DCD9C5EB490}"/>
              </a:ext>
            </a:extLst>
          </p:cNvPr>
          <p:cNvSpPr txBox="1"/>
          <p:nvPr/>
        </p:nvSpPr>
        <p:spPr>
          <a:xfrm>
            <a:off x="1311433" y="23968991"/>
            <a:ext cx="1325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</a:p>
        </p:txBody>
      </p:sp>
      <p:sp>
        <p:nvSpPr>
          <p:cNvPr id="22" name="Textfeld 34">
            <a:extLst>
              <a:ext uri="{FF2B5EF4-FFF2-40B4-BE49-F238E27FC236}">
                <a16:creationId xmlns:a16="http://schemas.microsoft.com/office/drawing/2014/main" id="{A5DA9B75-C61A-1838-8B4D-AB8299D51A98}"/>
              </a:ext>
            </a:extLst>
          </p:cNvPr>
          <p:cNvSpPr txBox="1"/>
          <p:nvPr/>
        </p:nvSpPr>
        <p:spPr>
          <a:xfrm>
            <a:off x="1384701" y="25801535"/>
            <a:ext cx="132520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</a:t>
            </a:r>
          </a:p>
          <a:p>
            <a:pPr algn="just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consetetur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sadipscing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nonumy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eirmod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invidunt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aliquyam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voluptua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duo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rebum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Stet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gubergren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sea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sanctus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0E4F7FBC-8135-19F6-8AE9-C69D7F7AF436}"/>
              </a:ext>
            </a:extLst>
          </p:cNvPr>
          <p:cNvSpPr/>
          <p:nvPr/>
        </p:nvSpPr>
        <p:spPr>
          <a:xfrm>
            <a:off x="1311433" y="32272277"/>
            <a:ext cx="13279727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feld 41">
            <a:extLst>
              <a:ext uri="{FF2B5EF4-FFF2-40B4-BE49-F238E27FC236}">
                <a16:creationId xmlns:a16="http://schemas.microsoft.com/office/drawing/2014/main" id="{7E63517D-EC1F-4269-AC58-44F41964C4D8}"/>
              </a:ext>
            </a:extLst>
          </p:cNvPr>
          <p:cNvSpPr txBox="1"/>
          <p:nvPr/>
        </p:nvSpPr>
        <p:spPr>
          <a:xfrm>
            <a:off x="1311433" y="35544477"/>
            <a:ext cx="1325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1608122E-E7C3-D176-C0B3-7D95A647B035}"/>
              </a:ext>
            </a:extLst>
          </p:cNvPr>
          <p:cNvSpPr/>
          <p:nvPr/>
        </p:nvSpPr>
        <p:spPr>
          <a:xfrm>
            <a:off x="15740103" y="20682930"/>
            <a:ext cx="13223677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feld 34">
            <a:extLst>
              <a:ext uri="{FF2B5EF4-FFF2-40B4-BE49-F238E27FC236}">
                <a16:creationId xmlns:a16="http://schemas.microsoft.com/office/drawing/2014/main" id="{8957F8AF-12F7-2BC7-54EC-289A9824547F}"/>
              </a:ext>
            </a:extLst>
          </p:cNvPr>
          <p:cNvSpPr txBox="1"/>
          <p:nvPr/>
        </p:nvSpPr>
        <p:spPr>
          <a:xfrm>
            <a:off x="15813371" y="14212188"/>
            <a:ext cx="132520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</a:t>
            </a:r>
          </a:p>
          <a:p>
            <a:pPr algn="just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consetetur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sadipscing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nonumy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eirmod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invidunt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aliquyam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voluptua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duo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rebum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Stet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gubergren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sea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sanctus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41">
            <a:extLst>
              <a:ext uri="{FF2B5EF4-FFF2-40B4-BE49-F238E27FC236}">
                <a16:creationId xmlns:a16="http://schemas.microsoft.com/office/drawing/2014/main" id="{56403170-5FE8-F868-CD6E-E3C024DDE0ED}"/>
              </a:ext>
            </a:extLst>
          </p:cNvPr>
          <p:cNvSpPr txBox="1"/>
          <p:nvPr/>
        </p:nvSpPr>
        <p:spPr>
          <a:xfrm>
            <a:off x="15740103" y="23955130"/>
            <a:ext cx="1325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</a:p>
        </p:txBody>
      </p:sp>
      <p:sp>
        <p:nvSpPr>
          <p:cNvPr id="32" name="Textfeld 17">
            <a:extLst>
              <a:ext uri="{FF2B5EF4-FFF2-40B4-BE49-F238E27FC236}">
                <a16:creationId xmlns:a16="http://schemas.microsoft.com/office/drawing/2014/main" id="{DDE6D0D1-B1AC-A64A-D51A-BF713C8F4C20}"/>
              </a:ext>
            </a:extLst>
          </p:cNvPr>
          <p:cNvSpPr txBox="1"/>
          <p:nvPr/>
        </p:nvSpPr>
        <p:spPr>
          <a:xfrm>
            <a:off x="15848454" y="25841685"/>
            <a:ext cx="13252009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39789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79578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19368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59157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198946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438735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78525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8314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WEITERE INFOS</a:t>
            </a:r>
          </a:p>
          <a:p>
            <a:r>
              <a:rPr lang="de-DE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können weitere Kontakte und/oder weiterführende Informationen zum Projekt stehen und ggf. Partner aufgeführt werden</a:t>
            </a: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</a:t>
            </a:r>
          </a:p>
          <a:p>
            <a:r>
              <a:rPr lang="de-DE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Vorname Name</a:t>
            </a:r>
          </a:p>
          <a:p>
            <a:pPr>
              <a:tabLst>
                <a:tab pos="457200" algn="l"/>
              </a:tabLst>
            </a:pPr>
            <a:r>
              <a:rPr lang="de-DE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	+49 (0)355 00 0000</a:t>
            </a:r>
          </a:p>
          <a:p>
            <a:pPr>
              <a:tabLst>
                <a:tab pos="457200" algn="l"/>
              </a:tabLst>
            </a:pPr>
            <a:r>
              <a:rPr lang="de-DE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	vorname.name@xyz.de</a:t>
            </a:r>
          </a:p>
          <a:p>
            <a:pPr>
              <a:tabLst>
                <a:tab pos="457200" algn="l"/>
              </a:tabLst>
            </a:pP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76FA4EF3-E613-D7D1-CC93-FDBDB58CCB82}"/>
              </a:ext>
            </a:extLst>
          </p:cNvPr>
          <p:cNvSpPr/>
          <p:nvPr/>
        </p:nvSpPr>
        <p:spPr>
          <a:xfrm>
            <a:off x="21743171" y="32272277"/>
            <a:ext cx="7276660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5FAEF224-D473-C06C-9DE8-ACC7CAAFD2BA}"/>
              </a:ext>
            </a:extLst>
          </p:cNvPr>
          <p:cNvSpPr txBox="1"/>
          <p:nvPr/>
        </p:nvSpPr>
        <p:spPr>
          <a:xfrm>
            <a:off x="1276350" y="42161691"/>
            <a:ext cx="7139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spc="3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Fkz</a:t>
            </a:r>
            <a:r>
              <a:rPr lang="en-GB" sz="20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16ME0420K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9B31F81-E1D7-5A3F-A2A5-E566FE5085C5}"/>
              </a:ext>
            </a:extLst>
          </p:cNvPr>
          <p:cNvSpPr/>
          <p:nvPr/>
        </p:nvSpPr>
        <p:spPr>
          <a:xfrm>
            <a:off x="1311433" y="37529105"/>
            <a:ext cx="13279727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feld 41">
            <a:extLst>
              <a:ext uri="{FF2B5EF4-FFF2-40B4-BE49-F238E27FC236}">
                <a16:creationId xmlns:a16="http://schemas.microsoft.com/office/drawing/2014/main" id="{AB57282F-DE5D-B386-E35E-C576801FC1BD}"/>
              </a:ext>
            </a:extLst>
          </p:cNvPr>
          <p:cNvSpPr txBox="1"/>
          <p:nvPr/>
        </p:nvSpPr>
        <p:spPr>
          <a:xfrm>
            <a:off x="1311433" y="40801305"/>
            <a:ext cx="1325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</a:p>
        </p:txBody>
      </p:sp>
    </p:spTree>
    <p:extLst>
      <p:ext uri="{BB962C8B-B14F-4D97-AF65-F5344CB8AC3E}">
        <p14:creationId xmlns:p14="http://schemas.microsoft.com/office/powerpoint/2010/main" val="3589369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iCampus-iCCC2024">
      <a:dk1>
        <a:sysClr val="windowText" lastClr="000000"/>
      </a:dk1>
      <a:lt1>
        <a:sysClr val="window" lastClr="FFFFFF"/>
      </a:lt1>
      <a:dk2>
        <a:srgbClr val="3D3D40"/>
      </a:dk2>
      <a:lt2>
        <a:srgbClr val="EBEBEB"/>
      </a:lt2>
      <a:accent1>
        <a:srgbClr val="332682"/>
      </a:accent1>
      <a:accent2>
        <a:srgbClr val="D6521C"/>
      </a:accent2>
      <a:accent3>
        <a:srgbClr val="8C3370"/>
      </a:accent3>
      <a:accent4>
        <a:srgbClr val="F7B005"/>
      </a:accent4>
      <a:accent5>
        <a:srgbClr val="FFDB00"/>
      </a:accent5>
      <a:accent6>
        <a:srgbClr val="94BF1F"/>
      </a:accent6>
      <a:hlink>
        <a:srgbClr val="0563C1"/>
      </a:hlink>
      <a:folHlink>
        <a:srgbClr val="0693E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254</Words>
  <Application>Microsoft Office PowerPoint</Application>
  <PresentationFormat>Benutzerdefiniert</PresentationFormat>
  <Paragraphs>39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Simone Claudia Hamm</dc:creator>
  <cp:lastModifiedBy>Weiß, Katharina</cp:lastModifiedBy>
  <cp:revision>38</cp:revision>
  <dcterms:created xsi:type="dcterms:W3CDTF">2024-01-24T16:38:28Z</dcterms:created>
  <dcterms:modified xsi:type="dcterms:W3CDTF">2025-06-04T06:27:22Z</dcterms:modified>
</cp:coreProperties>
</file>